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55" r:id="rId2"/>
    <p:sldId id="656" r:id="rId3"/>
    <p:sldId id="657" r:id="rId4"/>
    <p:sldId id="658" r:id="rId5"/>
    <p:sldId id="665" r:id="rId6"/>
    <p:sldId id="660" r:id="rId7"/>
    <p:sldId id="666" r:id="rId8"/>
    <p:sldId id="662" r:id="rId9"/>
    <p:sldId id="663" r:id="rId10"/>
    <p:sldId id="664" r:id="rId11"/>
    <p:sldId id="668" r:id="rId12"/>
    <p:sldId id="661" r:id="rId13"/>
    <p:sldId id="669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FF00"/>
    <a:srgbClr val="66FF99"/>
    <a:srgbClr val="020000"/>
    <a:srgbClr val="00FFCC"/>
    <a:srgbClr val="FF9933"/>
    <a:srgbClr val="FF3399"/>
    <a:srgbClr val="FF99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87333" autoAdjust="0"/>
  </p:normalViewPr>
  <p:slideViewPr>
    <p:cSldViewPr>
      <p:cViewPr varScale="1">
        <p:scale>
          <a:sx n="98" d="100"/>
          <a:sy n="98" d="100"/>
        </p:scale>
        <p:origin x="-12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24125-EB0F-4823-B572-BACC75A9305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87221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FBD87E-3017-4175-9416-F9B6176B64E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1849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A498F-13B9-45DC-A91D-909E202D4FA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5343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7535DE-FAE5-433A-9732-B013C723C8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9508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3F570-74B3-47BD-A94D-E2B3B2F83E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4016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3D96B4-07FF-4739-A406-667951B5F8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2395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DA7646-90D7-46C4-A94B-953A4046C06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8767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AA07D-E5D6-4B38-A692-5276D96A08C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67935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7FB36-6CF1-48E2-BEFA-B1FAD964B24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4880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53907-6800-4176-9F03-97E33494EB1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5340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11ADA8-7183-4BE8-A48C-B3FC5352636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9539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*  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8791F1F-B4D4-4039-B641-8F75DFFF89D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2800" u="sng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800" u="sng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2800" u="sng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2800" u="sng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2800" u="sng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u="sng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u="sng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u="sng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u="sng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6310" name="Picture 6" descr="MCj030999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524000"/>
            <a:ext cx="41148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6309" name="Picture 5" descr="MCj030998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41148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6313" name="Rectangle 9"/>
          <p:cNvSpPr>
            <a:spLocks noChangeArrowheads="1"/>
          </p:cNvSpPr>
          <p:nvPr/>
        </p:nvSpPr>
        <p:spPr bwMode="auto">
          <a:xfrm>
            <a:off x="304800" y="1447800"/>
            <a:ext cx="8534400" cy="4267200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866315" name="Line 11"/>
          <p:cNvSpPr>
            <a:spLocks noChangeShapeType="1"/>
          </p:cNvSpPr>
          <p:nvPr/>
        </p:nvSpPr>
        <p:spPr bwMode="auto">
          <a:xfrm>
            <a:off x="4572000" y="1600200"/>
            <a:ext cx="0" cy="40386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866316" name="WordArt 12"/>
          <p:cNvSpPr>
            <a:spLocks noChangeArrowheads="1" noChangeShapeType="1" noTextEdit="1"/>
          </p:cNvSpPr>
          <p:nvPr/>
        </p:nvSpPr>
        <p:spPr bwMode="auto">
          <a:xfrm>
            <a:off x="3352800" y="2819400"/>
            <a:ext cx="2667000" cy="1104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Halloween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522" name="Rectangle 2"/>
          <p:cNvSpPr>
            <a:spLocks noChangeArrowheads="1"/>
          </p:cNvSpPr>
          <p:nvPr/>
        </p:nvSpPr>
        <p:spPr bwMode="auto">
          <a:xfrm>
            <a:off x="457200" y="1524000"/>
            <a:ext cx="4038600" cy="403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875523" name="Line 3"/>
          <p:cNvSpPr>
            <a:spLocks noChangeShapeType="1"/>
          </p:cNvSpPr>
          <p:nvPr/>
        </p:nvSpPr>
        <p:spPr bwMode="auto">
          <a:xfrm>
            <a:off x="4572000" y="1524000"/>
            <a:ext cx="0" cy="40386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875524" name="Rectangle 4"/>
          <p:cNvSpPr>
            <a:spLocks noChangeArrowheads="1"/>
          </p:cNvSpPr>
          <p:nvPr/>
        </p:nvSpPr>
        <p:spPr bwMode="auto">
          <a:xfrm>
            <a:off x="4648200" y="1524000"/>
            <a:ext cx="4038600" cy="403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cs-CZ"/>
          </a:p>
        </p:txBody>
      </p:sp>
      <p:pic>
        <p:nvPicPr>
          <p:cNvPr id="875526" name="Picture 6" descr="MCj02326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828800"/>
            <a:ext cx="1911350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5527" name="Picture 7" descr="MCj0232048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590800"/>
            <a:ext cx="2276475" cy="28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5528" name="Text Box 8"/>
          <p:cNvSpPr txBox="1">
            <a:spLocks noChangeArrowheads="1"/>
          </p:cNvSpPr>
          <p:nvPr/>
        </p:nvSpPr>
        <p:spPr bwMode="auto">
          <a:xfrm>
            <a:off x="762000" y="1981200"/>
            <a:ext cx="3429000" cy="312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GB" altLang="cs-CZ" b="1" dirty="0">
                <a:solidFill>
                  <a:srgbClr val="020000"/>
                </a:solidFill>
                <a:latin typeface="Arial" charset="0"/>
              </a:rPr>
              <a:t>They also wear masks 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__ </a:t>
            </a:r>
            <a:r>
              <a:rPr lang="cs-CZ" altLang="cs-CZ" b="1" dirty="0" smtClean="0">
                <a:solidFill>
                  <a:srgbClr val="CC3300"/>
                </a:solidFill>
                <a:latin typeface="Arial" charset="0"/>
              </a:rPr>
              <a:t>(14)</a:t>
            </a:r>
            <a:r>
              <a:rPr lang="en-GB" altLang="cs-CZ" b="1" dirty="0" smtClean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en-GB" altLang="cs-CZ" b="1" dirty="0">
                <a:solidFill>
                  <a:srgbClr val="020000"/>
                </a:solidFill>
                <a:latin typeface="Arial" charset="0"/>
              </a:rPr>
              <a:t>ghosts, devils and witches.</a:t>
            </a: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GB" altLang="cs-CZ" b="1" dirty="0">
                <a:solidFill>
                  <a:srgbClr val="020000"/>
                </a:solidFill>
                <a:latin typeface="Arial" charset="0"/>
              </a:rPr>
              <a:t>Then they visit their neighbours and say : „Trick or 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__ </a:t>
            </a:r>
            <a:r>
              <a:rPr lang="cs-CZ" altLang="cs-CZ" b="1" dirty="0" smtClean="0">
                <a:solidFill>
                  <a:srgbClr val="CC3300"/>
                </a:solidFill>
                <a:latin typeface="Arial" charset="0"/>
              </a:rPr>
              <a:t>(15)</a:t>
            </a:r>
            <a:r>
              <a:rPr lang="en-US" altLang="cs-CZ" b="1" dirty="0" smtClean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en-GB" altLang="cs-CZ" b="1" dirty="0" smtClean="0">
                <a:solidFill>
                  <a:srgbClr val="020000"/>
                </a:solidFill>
                <a:latin typeface="Arial" charset="0"/>
              </a:rPr>
              <a:t>!“ </a:t>
            </a:r>
            <a:endParaRPr lang="en-GB" altLang="cs-CZ" b="1" dirty="0">
              <a:solidFill>
                <a:srgbClr val="02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618" name="Rectangle 2"/>
          <p:cNvSpPr>
            <a:spLocks noChangeArrowheads="1"/>
          </p:cNvSpPr>
          <p:nvPr/>
        </p:nvSpPr>
        <p:spPr bwMode="auto">
          <a:xfrm>
            <a:off x="457200" y="1524000"/>
            <a:ext cx="4038600" cy="403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879619" name="Line 3"/>
          <p:cNvSpPr>
            <a:spLocks noChangeShapeType="1"/>
          </p:cNvSpPr>
          <p:nvPr/>
        </p:nvSpPr>
        <p:spPr bwMode="auto">
          <a:xfrm>
            <a:off x="4572000" y="1524000"/>
            <a:ext cx="0" cy="40386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879620" name="Rectangle 4"/>
          <p:cNvSpPr>
            <a:spLocks noChangeArrowheads="1"/>
          </p:cNvSpPr>
          <p:nvPr/>
        </p:nvSpPr>
        <p:spPr bwMode="auto">
          <a:xfrm>
            <a:off x="4648200" y="1524000"/>
            <a:ext cx="4038600" cy="403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879622" name="Text Box 6"/>
          <p:cNvSpPr txBox="1">
            <a:spLocks noChangeArrowheads="1"/>
          </p:cNvSpPr>
          <p:nvPr/>
        </p:nvSpPr>
        <p:spPr bwMode="auto">
          <a:xfrm>
            <a:off x="762000" y="2286000"/>
            <a:ext cx="3429000" cy="24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People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__ </a:t>
            </a:r>
            <a:r>
              <a:rPr lang="cs-CZ" altLang="cs-CZ" b="1" dirty="0" smtClean="0">
                <a:solidFill>
                  <a:srgbClr val="CC3300"/>
                </a:solidFill>
                <a:latin typeface="Arial" charset="0"/>
              </a:rPr>
              <a:t>(16)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want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a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trick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, 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__ </a:t>
            </a:r>
            <a:r>
              <a:rPr lang="cs-CZ" altLang="cs-CZ" b="1" dirty="0" smtClean="0">
                <a:solidFill>
                  <a:srgbClr val="CC3300"/>
                </a:solidFill>
                <a:latin typeface="Arial" charset="0"/>
              </a:rPr>
              <a:t>(17)</a:t>
            </a:r>
            <a:r>
              <a:rPr lang="en-US" altLang="cs-CZ" b="1" dirty="0" smtClean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 smtClean="0">
                <a:solidFill>
                  <a:srgbClr val="020000"/>
                </a:solidFill>
                <a:latin typeface="Arial" charset="0"/>
              </a:rPr>
              <a:t>they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treat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them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–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they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give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them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chocolates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,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candies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and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sweets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.</a:t>
            </a:r>
          </a:p>
        </p:txBody>
      </p:sp>
      <p:pic>
        <p:nvPicPr>
          <p:cNvPr id="879623" name="Picture 7" descr="MCj0279296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027238"/>
            <a:ext cx="3505200" cy="3192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ChangeArrowheads="1"/>
          </p:cNvSpPr>
          <p:nvPr/>
        </p:nvSpPr>
        <p:spPr bwMode="auto">
          <a:xfrm>
            <a:off x="457200" y="1524000"/>
            <a:ext cx="4038600" cy="403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872451" name="Line 3"/>
          <p:cNvSpPr>
            <a:spLocks noChangeShapeType="1"/>
          </p:cNvSpPr>
          <p:nvPr/>
        </p:nvSpPr>
        <p:spPr bwMode="auto">
          <a:xfrm>
            <a:off x="4572000" y="1524000"/>
            <a:ext cx="0" cy="40386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872452" name="Rectangle 4"/>
          <p:cNvSpPr>
            <a:spLocks noChangeArrowheads="1"/>
          </p:cNvSpPr>
          <p:nvPr/>
        </p:nvSpPr>
        <p:spPr bwMode="auto">
          <a:xfrm>
            <a:off x="4648200" y="1524000"/>
            <a:ext cx="4038600" cy="403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cs-CZ"/>
          </a:p>
        </p:txBody>
      </p:sp>
      <p:pic>
        <p:nvPicPr>
          <p:cNvPr id="872455" name="Picture 7" descr="MCj035380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676400"/>
            <a:ext cx="38862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2457" name="Text Box 9"/>
          <p:cNvSpPr txBox="1">
            <a:spLocks noChangeArrowheads="1"/>
          </p:cNvSpPr>
          <p:nvPr/>
        </p:nvSpPr>
        <p:spPr bwMode="auto">
          <a:xfrm>
            <a:off x="762000" y="1752600"/>
            <a:ext cx="3733800" cy="364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Nowadays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,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children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often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say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they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don´t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want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sweets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__ </a:t>
            </a:r>
            <a:r>
              <a:rPr lang="cs-CZ" altLang="cs-CZ" b="1" dirty="0" smtClean="0">
                <a:solidFill>
                  <a:srgbClr val="CC3300"/>
                </a:solidFill>
                <a:latin typeface="Arial" charset="0"/>
              </a:rPr>
              <a:t>(18)</a:t>
            </a:r>
            <a:r>
              <a:rPr lang="en-US" altLang="cs-CZ" b="1" dirty="0" smtClean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 smtClean="0">
                <a:solidFill>
                  <a:srgbClr val="020000"/>
                </a:solidFill>
                <a:latin typeface="Arial" charset="0"/>
              </a:rPr>
              <a:t>some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money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for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UNICEF.</a:t>
            </a: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UNICEF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gives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the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money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to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poor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children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.</a:t>
            </a:r>
          </a:p>
        </p:txBody>
      </p:sp>
      <p:sp>
        <p:nvSpPr>
          <p:cNvPr id="872460" name="WordArt 12"/>
          <p:cNvSpPr>
            <a:spLocks noChangeArrowheads="1" noChangeShapeType="1" noTextEdit="1"/>
          </p:cNvSpPr>
          <p:nvPr/>
        </p:nvSpPr>
        <p:spPr bwMode="auto">
          <a:xfrm>
            <a:off x="6324600" y="4343400"/>
            <a:ext cx="1066800" cy="1571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UNICEF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42" name="Picture 2" descr="MCj030999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524000"/>
            <a:ext cx="41148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0643" name="Picture 3" descr="MCj030998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41148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0644" name="Rectangle 4"/>
          <p:cNvSpPr>
            <a:spLocks noChangeArrowheads="1"/>
          </p:cNvSpPr>
          <p:nvPr/>
        </p:nvSpPr>
        <p:spPr bwMode="auto">
          <a:xfrm>
            <a:off x="304800" y="1447800"/>
            <a:ext cx="8534400" cy="4267200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880645" name="Line 5"/>
          <p:cNvSpPr>
            <a:spLocks noChangeShapeType="1"/>
          </p:cNvSpPr>
          <p:nvPr/>
        </p:nvSpPr>
        <p:spPr bwMode="auto">
          <a:xfrm>
            <a:off x="4572000" y="1600200"/>
            <a:ext cx="0" cy="40386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880646" name="WordArt 6"/>
          <p:cNvSpPr>
            <a:spLocks noChangeArrowheads="1" noChangeShapeType="1" noTextEdit="1"/>
          </p:cNvSpPr>
          <p:nvPr/>
        </p:nvSpPr>
        <p:spPr bwMode="auto">
          <a:xfrm>
            <a:off x="3200400" y="2743200"/>
            <a:ext cx="2667000" cy="1104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The  End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7330" name="Picture 2" descr="MPj038487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524000"/>
            <a:ext cx="40386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7332" name="Rectangle 4"/>
          <p:cNvSpPr>
            <a:spLocks noChangeArrowheads="1"/>
          </p:cNvSpPr>
          <p:nvPr/>
        </p:nvSpPr>
        <p:spPr bwMode="auto">
          <a:xfrm>
            <a:off x="457200" y="1524000"/>
            <a:ext cx="4038600" cy="403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867334" name="Line 6"/>
          <p:cNvSpPr>
            <a:spLocks noChangeShapeType="1"/>
          </p:cNvSpPr>
          <p:nvPr/>
        </p:nvSpPr>
        <p:spPr bwMode="auto">
          <a:xfrm>
            <a:off x="4572000" y="1524000"/>
            <a:ext cx="0" cy="40386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867335" name="Text Box 7"/>
          <p:cNvSpPr txBox="1">
            <a:spLocks noChangeArrowheads="1"/>
          </p:cNvSpPr>
          <p:nvPr/>
        </p:nvSpPr>
        <p:spPr bwMode="auto">
          <a:xfrm>
            <a:off x="762000" y="2209800"/>
            <a:ext cx="3733800" cy="2679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US" altLang="cs-CZ" b="1" dirty="0" smtClean="0">
                <a:solidFill>
                  <a:srgbClr val="020000"/>
                </a:solidFill>
                <a:latin typeface="Arial" charset="0"/>
              </a:rPr>
              <a:t>Halloween is 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__</a:t>
            </a:r>
            <a:r>
              <a:rPr lang="en-US" altLang="cs-CZ" b="1" dirty="0" smtClean="0">
                <a:solidFill>
                  <a:srgbClr val="020000"/>
                </a:solidFill>
                <a:latin typeface="Arial" charset="0"/>
              </a:rPr>
              <a:t> holiday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smtClean="0">
                <a:solidFill>
                  <a:srgbClr val="CC3300"/>
                </a:solidFill>
                <a:latin typeface="Arial" charset="0"/>
              </a:rPr>
              <a:t>(1)</a:t>
            </a:r>
            <a:r>
              <a:rPr lang="en-US" altLang="cs-CZ" b="1" dirty="0" smtClean="0">
                <a:solidFill>
                  <a:srgbClr val="CC3300"/>
                </a:solidFill>
                <a:latin typeface="Arial" charset="0"/>
              </a:rPr>
              <a:t> </a:t>
            </a:r>
            <a:r>
              <a:rPr lang="cs-CZ" altLang="cs-CZ" b="1" dirty="0" smtClean="0">
                <a:solidFill>
                  <a:srgbClr val="CC3300"/>
                </a:solidFill>
                <a:latin typeface="Arial" charset="0"/>
              </a:rPr>
              <a:t> </a:t>
            </a:r>
            <a:r>
              <a:rPr lang="en-US" altLang="cs-CZ" b="1" dirty="0" smtClean="0">
                <a:solidFill>
                  <a:srgbClr val="020000"/>
                </a:solidFill>
                <a:latin typeface="Arial" charset="0"/>
              </a:rPr>
              <a:t>in the UK, the USA and Ireland.</a:t>
            </a: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US" altLang="cs-CZ" b="1" dirty="0" smtClean="0">
                <a:solidFill>
                  <a:srgbClr val="020000"/>
                </a:solidFill>
                <a:latin typeface="Arial" charset="0"/>
              </a:rPr>
              <a:t>People celebrate it  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__ </a:t>
            </a:r>
            <a:r>
              <a:rPr lang="cs-CZ" altLang="cs-CZ" b="1" dirty="0" smtClean="0">
                <a:solidFill>
                  <a:srgbClr val="CC3300"/>
                </a:solidFill>
                <a:latin typeface="Arial" charset="0"/>
              </a:rPr>
              <a:t>(2)</a:t>
            </a:r>
            <a:r>
              <a:rPr lang="en-US" altLang="cs-CZ" b="1" dirty="0" smtClean="0">
                <a:solidFill>
                  <a:srgbClr val="020000"/>
                </a:solidFill>
                <a:latin typeface="Arial" charset="0"/>
              </a:rPr>
              <a:t> 31 October.</a:t>
            </a:r>
            <a:endParaRPr lang="en-US" altLang="cs-CZ" b="1" dirty="0">
              <a:solidFill>
                <a:srgbClr val="02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5" name="Rectangle 3"/>
          <p:cNvSpPr>
            <a:spLocks noChangeArrowheads="1"/>
          </p:cNvSpPr>
          <p:nvPr/>
        </p:nvSpPr>
        <p:spPr bwMode="auto">
          <a:xfrm>
            <a:off x="457200" y="1524000"/>
            <a:ext cx="4038600" cy="403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868356" name="Line 4"/>
          <p:cNvSpPr>
            <a:spLocks noChangeShapeType="1"/>
          </p:cNvSpPr>
          <p:nvPr/>
        </p:nvSpPr>
        <p:spPr bwMode="auto">
          <a:xfrm>
            <a:off x="4572000" y="1524000"/>
            <a:ext cx="0" cy="40386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868357" name="Rectangle 5"/>
          <p:cNvSpPr>
            <a:spLocks noChangeArrowheads="1"/>
          </p:cNvSpPr>
          <p:nvPr/>
        </p:nvSpPr>
        <p:spPr bwMode="auto">
          <a:xfrm>
            <a:off x="4648200" y="1524000"/>
            <a:ext cx="4038600" cy="403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cs-CZ"/>
          </a:p>
        </p:txBody>
      </p:sp>
      <p:pic>
        <p:nvPicPr>
          <p:cNvPr id="868358" name="Picture 6" descr="MCj0382564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600200"/>
            <a:ext cx="38862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8362" name="Picture 10" descr="MCj030494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505200"/>
            <a:ext cx="1762125" cy="193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8364" name="Text Box 12"/>
          <p:cNvSpPr txBox="1">
            <a:spLocks noChangeArrowheads="1"/>
          </p:cNvSpPr>
          <p:nvPr/>
        </p:nvSpPr>
        <p:spPr bwMode="auto">
          <a:xfrm>
            <a:off x="762000" y="2209800"/>
            <a:ext cx="3429000" cy="3159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People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think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that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__ </a:t>
            </a:r>
            <a:r>
              <a:rPr lang="cs-CZ" altLang="cs-CZ" b="1" dirty="0" smtClean="0">
                <a:solidFill>
                  <a:srgbClr val="CC3300"/>
                </a:solidFill>
                <a:latin typeface="Arial" charset="0"/>
              </a:rPr>
              <a:t>(3)</a:t>
            </a:r>
            <a:r>
              <a:rPr lang="en-US" altLang="cs-CZ" b="1" dirty="0" smtClean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 smtClean="0">
                <a:solidFill>
                  <a:srgbClr val="020000"/>
                </a:solidFill>
                <a:latin typeface="Arial" charset="0"/>
              </a:rPr>
              <a:t>is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a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holiday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of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ghosts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.</a:t>
            </a: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cs-CZ" altLang="cs-CZ" b="1" dirty="0" err="1" smtClean="0">
                <a:solidFill>
                  <a:srgbClr val="020000"/>
                </a:solidFill>
                <a:latin typeface="Arial" charset="0"/>
              </a:rPr>
              <a:t>Ghosts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haunt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old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empty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houses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__ </a:t>
            </a:r>
            <a:r>
              <a:rPr lang="cs-CZ" altLang="cs-CZ" b="1" dirty="0" smtClean="0">
                <a:solidFill>
                  <a:srgbClr val="CC3300"/>
                </a:solidFill>
                <a:latin typeface="Arial" charset="0"/>
              </a:rPr>
              <a:t>(4)</a:t>
            </a:r>
            <a:r>
              <a:rPr lang="en-US" altLang="cs-CZ" b="1" dirty="0" smtClean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 smtClean="0">
                <a:solidFill>
                  <a:srgbClr val="020000"/>
                </a:solidFill>
                <a:latin typeface="Arial" charset="0"/>
              </a:rPr>
              <a:t>castles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378" name="Rectangle 2"/>
          <p:cNvSpPr>
            <a:spLocks noChangeArrowheads="1"/>
          </p:cNvSpPr>
          <p:nvPr/>
        </p:nvSpPr>
        <p:spPr bwMode="auto">
          <a:xfrm>
            <a:off x="457200" y="1524000"/>
            <a:ext cx="4038600" cy="403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869379" name="Line 3"/>
          <p:cNvSpPr>
            <a:spLocks noChangeShapeType="1"/>
          </p:cNvSpPr>
          <p:nvPr/>
        </p:nvSpPr>
        <p:spPr bwMode="auto">
          <a:xfrm>
            <a:off x="4572000" y="1524000"/>
            <a:ext cx="0" cy="40386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869380" name="Rectangle 4"/>
          <p:cNvSpPr>
            <a:spLocks noChangeArrowheads="1"/>
          </p:cNvSpPr>
          <p:nvPr/>
        </p:nvSpPr>
        <p:spPr bwMode="auto">
          <a:xfrm>
            <a:off x="4648200" y="1524000"/>
            <a:ext cx="4038600" cy="403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cs-CZ"/>
          </a:p>
        </p:txBody>
      </p:sp>
      <p:pic>
        <p:nvPicPr>
          <p:cNvPr id="869381" name="Picture 5" descr="MCj0382563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524000"/>
            <a:ext cx="40386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9382" name="Text Box 6"/>
          <p:cNvSpPr txBox="1">
            <a:spLocks noChangeArrowheads="1"/>
          </p:cNvSpPr>
          <p:nvPr/>
        </p:nvSpPr>
        <p:spPr bwMode="auto">
          <a:xfrm>
            <a:off x="762000" y="2209800"/>
            <a:ext cx="3429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It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is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__ </a:t>
            </a:r>
            <a:r>
              <a:rPr lang="cs-CZ" altLang="cs-CZ" b="1" dirty="0" smtClean="0">
                <a:solidFill>
                  <a:srgbClr val="CC3300"/>
                </a:solidFill>
                <a:latin typeface="Arial" charset="0"/>
              </a:rPr>
              <a:t>(5)</a:t>
            </a:r>
            <a:r>
              <a:rPr lang="en-US" altLang="cs-CZ" b="1" dirty="0" smtClean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a </a:t>
            </a:r>
            <a:r>
              <a:rPr lang="cs-CZ" altLang="cs-CZ" b="1" dirty="0" err="1" smtClean="0">
                <a:solidFill>
                  <a:srgbClr val="020000"/>
                </a:solidFill>
                <a:latin typeface="Arial" charset="0"/>
              </a:rPr>
              <a:t>holiday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of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witches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.</a:t>
            </a: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They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fly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their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brooms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to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special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parties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on 31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October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night.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Rectangle 2"/>
          <p:cNvSpPr>
            <a:spLocks noChangeArrowheads="1"/>
          </p:cNvSpPr>
          <p:nvPr/>
        </p:nvSpPr>
        <p:spPr bwMode="auto">
          <a:xfrm>
            <a:off x="457200" y="1524000"/>
            <a:ext cx="4038600" cy="403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876547" name="Line 3"/>
          <p:cNvSpPr>
            <a:spLocks noChangeShapeType="1"/>
          </p:cNvSpPr>
          <p:nvPr/>
        </p:nvSpPr>
        <p:spPr bwMode="auto">
          <a:xfrm>
            <a:off x="4572000" y="1524000"/>
            <a:ext cx="0" cy="40386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876548" name="Rectangle 4"/>
          <p:cNvSpPr>
            <a:spLocks noChangeArrowheads="1"/>
          </p:cNvSpPr>
          <p:nvPr/>
        </p:nvSpPr>
        <p:spPr bwMode="auto">
          <a:xfrm>
            <a:off x="4648200" y="1524000"/>
            <a:ext cx="4038600" cy="403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876550" name="Text Box 6"/>
          <p:cNvSpPr txBox="1">
            <a:spLocks noChangeArrowheads="1"/>
          </p:cNvSpPr>
          <p:nvPr/>
        </p:nvSpPr>
        <p:spPr bwMode="auto">
          <a:xfrm>
            <a:off x="762000" y="1981200"/>
            <a:ext cx="3429000" cy="312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Most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of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all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, </a:t>
            </a:r>
            <a:br>
              <a:rPr lang="cs-CZ" altLang="cs-CZ" b="1" dirty="0">
                <a:solidFill>
                  <a:srgbClr val="020000"/>
                </a:solidFill>
                <a:latin typeface="Arial" charset="0"/>
              </a:rPr>
            </a:b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Halloween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is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a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holiday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of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children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now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.</a:t>
            </a: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Children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make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lanterns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from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big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yellow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_____ </a:t>
            </a:r>
            <a:r>
              <a:rPr lang="cs-CZ" altLang="cs-CZ" b="1" dirty="0" smtClean="0">
                <a:solidFill>
                  <a:srgbClr val="CC3300"/>
                </a:solidFill>
                <a:latin typeface="Arial" charset="0"/>
              </a:rPr>
              <a:t>(6)</a:t>
            </a:r>
            <a:r>
              <a:rPr lang="en-US" altLang="cs-CZ" b="1" dirty="0" smtClean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.</a:t>
            </a:r>
            <a:endParaRPr lang="cs-CZ" altLang="cs-CZ" b="1" dirty="0">
              <a:solidFill>
                <a:srgbClr val="020000"/>
              </a:solidFill>
              <a:latin typeface="Arial" charset="0"/>
            </a:endParaRPr>
          </a:p>
        </p:txBody>
      </p:sp>
      <p:pic>
        <p:nvPicPr>
          <p:cNvPr id="876551" name="Picture 7" descr="MCj023260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438400"/>
            <a:ext cx="3886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426" name="Rectangle 2"/>
          <p:cNvSpPr>
            <a:spLocks noChangeArrowheads="1"/>
          </p:cNvSpPr>
          <p:nvPr/>
        </p:nvSpPr>
        <p:spPr bwMode="auto">
          <a:xfrm>
            <a:off x="457200" y="1524000"/>
            <a:ext cx="4038600" cy="403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871427" name="Line 3"/>
          <p:cNvSpPr>
            <a:spLocks noChangeShapeType="1"/>
          </p:cNvSpPr>
          <p:nvPr/>
        </p:nvSpPr>
        <p:spPr bwMode="auto">
          <a:xfrm>
            <a:off x="4572000" y="1524000"/>
            <a:ext cx="0" cy="40386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871428" name="Rectangle 4"/>
          <p:cNvSpPr>
            <a:spLocks noChangeArrowheads="1"/>
          </p:cNvSpPr>
          <p:nvPr/>
        </p:nvSpPr>
        <p:spPr bwMode="auto">
          <a:xfrm>
            <a:off x="4648200" y="1524000"/>
            <a:ext cx="4038600" cy="403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cs-CZ"/>
          </a:p>
        </p:txBody>
      </p:sp>
      <p:pic>
        <p:nvPicPr>
          <p:cNvPr id="871429" name="Picture 5" descr="MCj0232602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981200"/>
            <a:ext cx="3657600" cy="315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1431" name="Text Box 7"/>
          <p:cNvSpPr txBox="1">
            <a:spLocks noChangeArrowheads="1"/>
          </p:cNvSpPr>
          <p:nvPr/>
        </p:nvSpPr>
        <p:spPr bwMode="auto">
          <a:xfrm>
            <a:off x="762000" y="2209800"/>
            <a:ext cx="3429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How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__ </a:t>
            </a:r>
            <a:r>
              <a:rPr lang="cs-CZ" altLang="cs-CZ" b="1" dirty="0" smtClean="0">
                <a:solidFill>
                  <a:srgbClr val="CC3300"/>
                </a:solidFill>
                <a:latin typeface="Arial" charset="0"/>
              </a:rPr>
              <a:t>(7)</a:t>
            </a:r>
            <a:r>
              <a:rPr lang="en-US" altLang="cs-CZ" b="1" dirty="0" smtClean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 smtClean="0">
                <a:solidFill>
                  <a:srgbClr val="020000"/>
                </a:solidFill>
                <a:latin typeface="Arial" charset="0"/>
              </a:rPr>
              <a:t>they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make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them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?</a:t>
            </a: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First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they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cut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off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the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top 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__ </a:t>
            </a:r>
            <a:r>
              <a:rPr lang="cs-CZ" altLang="cs-CZ" b="1" dirty="0" smtClean="0">
                <a:solidFill>
                  <a:srgbClr val="CC3300"/>
                </a:solidFill>
                <a:latin typeface="Arial" charset="0"/>
              </a:rPr>
              <a:t>(8)</a:t>
            </a:r>
            <a:r>
              <a:rPr lang="en-US" altLang="cs-CZ" b="1" dirty="0" smtClean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 smtClean="0">
                <a:solidFill>
                  <a:srgbClr val="020000"/>
                </a:solidFill>
                <a:latin typeface="Arial" charset="0"/>
              </a:rPr>
              <a:t>take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out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the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inside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of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the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pumpkin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570" name="Rectangle 2"/>
          <p:cNvSpPr>
            <a:spLocks noChangeArrowheads="1"/>
          </p:cNvSpPr>
          <p:nvPr/>
        </p:nvSpPr>
        <p:spPr bwMode="auto">
          <a:xfrm>
            <a:off x="457200" y="1524000"/>
            <a:ext cx="4038600" cy="403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877571" name="Line 3"/>
          <p:cNvSpPr>
            <a:spLocks noChangeShapeType="1"/>
          </p:cNvSpPr>
          <p:nvPr/>
        </p:nvSpPr>
        <p:spPr bwMode="auto">
          <a:xfrm>
            <a:off x="4572000" y="1524000"/>
            <a:ext cx="0" cy="40386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877572" name="Rectangle 4"/>
          <p:cNvSpPr>
            <a:spLocks noChangeArrowheads="1"/>
          </p:cNvSpPr>
          <p:nvPr/>
        </p:nvSpPr>
        <p:spPr bwMode="auto">
          <a:xfrm>
            <a:off x="4648200" y="1524000"/>
            <a:ext cx="4038600" cy="403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cs-CZ"/>
          </a:p>
        </p:txBody>
      </p:sp>
      <p:pic>
        <p:nvPicPr>
          <p:cNvPr id="877573" name="Picture 5" descr="MCj0232603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05000"/>
            <a:ext cx="3275013" cy="343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7574" name="Text Box 6"/>
          <p:cNvSpPr txBox="1">
            <a:spLocks noChangeArrowheads="1"/>
          </p:cNvSpPr>
          <p:nvPr/>
        </p:nvSpPr>
        <p:spPr bwMode="auto">
          <a:xfrm>
            <a:off x="762000" y="1981200"/>
            <a:ext cx="3665984" cy="3159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Then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they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make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the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face 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__ </a:t>
            </a:r>
            <a:r>
              <a:rPr lang="cs-CZ" altLang="cs-CZ" b="1" dirty="0" smtClean="0">
                <a:solidFill>
                  <a:srgbClr val="CC3300"/>
                </a:solidFill>
                <a:latin typeface="Arial" charset="0"/>
              </a:rPr>
              <a:t>(9)</a:t>
            </a:r>
            <a:r>
              <a:rPr lang="en-US" altLang="cs-CZ" b="1" dirty="0" smtClean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a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sharp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knife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.</a:t>
            </a: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They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cut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out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the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__ </a:t>
            </a:r>
            <a:r>
              <a:rPr lang="cs-CZ" altLang="cs-CZ" b="1" dirty="0" smtClean="0">
                <a:solidFill>
                  <a:srgbClr val="CC3300"/>
                </a:solidFill>
                <a:latin typeface="Arial" charset="0"/>
              </a:rPr>
              <a:t>(10)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,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the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nose and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the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mouth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with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teeth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ChangeArrowheads="1"/>
          </p:cNvSpPr>
          <p:nvPr/>
        </p:nvSpPr>
        <p:spPr bwMode="auto">
          <a:xfrm>
            <a:off x="457200" y="1524000"/>
            <a:ext cx="4038600" cy="403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873475" name="Line 3"/>
          <p:cNvSpPr>
            <a:spLocks noChangeShapeType="1"/>
          </p:cNvSpPr>
          <p:nvPr/>
        </p:nvSpPr>
        <p:spPr bwMode="auto">
          <a:xfrm>
            <a:off x="4572000" y="1524000"/>
            <a:ext cx="0" cy="40386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873476" name="Rectangle 4"/>
          <p:cNvSpPr>
            <a:spLocks noChangeArrowheads="1"/>
          </p:cNvSpPr>
          <p:nvPr/>
        </p:nvSpPr>
        <p:spPr bwMode="auto">
          <a:xfrm>
            <a:off x="4648200" y="1524000"/>
            <a:ext cx="4038600" cy="403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873478" name="Text Box 6"/>
          <p:cNvSpPr txBox="1">
            <a:spLocks noChangeArrowheads="1"/>
          </p:cNvSpPr>
          <p:nvPr/>
        </p:nvSpPr>
        <p:spPr bwMode="auto">
          <a:xfrm>
            <a:off x="762000" y="2209800"/>
            <a:ext cx="3429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__ </a:t>
            </a:r>
            <a:r>
              <a:rPr lang="cs-CZ" altLang="cs-CZ" b="1" dirty="0" smtClean="0">
                <a:solidFill>
                  <a:srgbClr val="CC3300"/>
                </a:solidFill>
                <a:latin typeface="Arial" charset="0"/>
              </a:rPr>
              <a:t>(11)</a:t>
            </a:r>
            <a:r>
              <a:rPr lang="en-US" altLang="cs-CZ" b="1" dirty="0" smtClean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 smtClean="0">
                <a:solidFill>
                  <a:srgbClr val="020000"/>
                </a:solidFill>
                <a:latin typeface="Arial" charset="0"/>
              </a:rPr>
              <a:t>the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end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they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light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a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candle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and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put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it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inside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the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lantern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.</a:t>
            </a: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They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put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the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lit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lanterns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 in </a:t>
            </a:r>
            <a:r>
              <a:rPr lang="cs-CZ" altLang="cs-CZ" b="1" dirty="0" err="1">
                <a:solidFill>
                  <a:srgbClr val="020000"/>
                </a:solidFill>
                <a:latin typeface="Arial" charset="0"/>
              </a:rPr>
              <a:t>windows</a:t>
            </a:r>
            <a:r>
              <a:rPr lang="cs-CZ" altLang="cs-CZ" b="1" dirty="0">
                <a:solidFill>
                  <a:srgbClr val="020000"/>
                </a:solidFill>
                <a:latin typeface="Arial" charset="0"/>
              </a:rPr>
              <a:t>.</a:t>
            </a:r>
          </a:p>
        </p:txBody>
      </p:sp>
      <p:pic>
        <p:nvPicPr>
          <p:cNvPr id="873480" name="Picture 8" descr="MCj0331583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133600"/>
            <a:ext cx="3200400" cy="284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ChangeArrowheads="1"/>
          </p:cNvSpPr>
          <p:nvPr/>
        </p:nvSpPr>
        <p:spPr bwMode="auto">
          <a:xfrm>
            <a:off x="457200" y="1524000"/>
            <a:ext cx="4038600" cy="403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874499" name="Line 3"/>
          <p:cNvSpPr>
            <a:spLocks noChangeShapeType="1"/>
          </p:cNvSpPr>
          <p:nvPr/>
        </p:nvSpPr>
        <p:spPr bwMode="auto">
          <a:xfrm>
            <a:off x="4572000" y="1524000"/>
            <a:ext cx="0" cy="40386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874500" name="Rectangle 4"/>
          <p:cNvSpPr>
            <a:spLocks noChangeArrowheads="1"/>
          </p:cNvSpPr>
          <p:nvPr/>
        </p:nvSpPr>
        <p:spPr bwMode="auto">
          <a:xfrm>
            <a:off x="4648200" y="1524000"/>
            <a:ext cx="4038600" cy="403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cs-CZ"/>
          </a:p>
        </p:txBody>
      </p:sp>
      <p:pic>
        <p:nvPicPr>
          <p:cNvPr id="874506" name="Picture 10" descr="MCj0232987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905000"/>
            <a:ext cx="2035175" cy="344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4508" name="Picture 12" descr="MCj023290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828800"/>
            <a:ext cx="16383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4511" name="Text Box 15"/>
          <p:cNvSpPr txBox="1">
            <a:spLocks noChangeArrowheads="1"/>
          </p:cNvSpPr>
          <p:nvPr/>
        </p:nvSpPr>
        <p:spPr bwMode="auto">
          <a:xfrm>
            <a:off x="762000" y="2209800"/>
            <a:ext cx="3429000" cy="3159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IE" altLang="cs-CZ" b="1" dirty="0">
                <a:solidFill>
                  <a:srgbClr val="020000"/>
                </a:solidFill>
                <a:latin typeface="Arial" charset="0"/>
              </a:rPr>
              <a:t>Halloween is more fun 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__ </a:t>
            </a:r>
            <a:r>
              <a:rPr lang="cs-CZ" altLang="cs-CZ" b="1" dirty="0" smtClean="0">
                <a:solidFill>
                  <a:srgbClr val="CC3300"/>
                </a:solidFill>
                <a:latin typeface="Arial" charset="0"/>
              </a:rPr>
              <a:t>(12)</a:t>
            </a:r>
            <a:r>
              <a:rPr lang="en-US" altLang="cs-CZ" b="1" dirty="0" smtClean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en-IE" altLang="cs-CZ" b="1" dirty="0" smtClean="0">
                <a:solidFill>
                  <a:srgbClr val="020000"/>
                </a:solidFill>
                <a:latin typeface="Arial" charset="0"/>
              </a:rPr>
              <a:t>just </a:t>
            </a:r>
            <a:r>
              <a:rPr lang="en-IE" altLang="cs-CZ" b="1" dirty="0">
                <a:solidFill>
                  <a:srgbClr val="020000"/>
                </a:solidFill>
                <a:latin typeface="Arial" charset="0"/>
              </a:rPr>
              <a:t>making pumpkin lanterns.</a:t>
            </a: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IE" altLang="cs-CZ" b="1" dirty="0">
                <a:solidFill>
                  <a:srgbClr val="020000"/>
                </a:solidFill>
                <a:latin typeface="Arial" charset="0"/>
              </a:rPr>
              <a:t>Children dress </a:t>
            </a:r>
            <a:r>
              <a:rPr lang="cs-CZ" altLang="cs-CZ" b="1" dirty="0" smtClean="0">
                <a:solidFill>
                  <a:srgbClr val="020000"/>
                </a:solidFill>
                <a:latin typeface="Arial" charset="0"/>
              </a:rPr>
              <a:t>__ </a:t>
            </a:r>
            <a:r>
              <a:rPr lang="cs-CZ" altLang="cs-CZ" b="1" dirty="0" smtClean="0">
                <a:solidFill>
                  <a:srgbClr val="CC3300"/>
                </a:solidFill>
                <a:latin typeface="Arial" charset="0"/>
              </a:rPr>
              <a:t>(13)</a:t>
            </a:r>
            <a:r>
              <a:rPr lang="en-US" altLang="cs-CZ" b="1" dirty="0" smtClean="0">
                <a:solidFill>
                  <a:srgbClr val="020000"/>
                </a:solidFill>
                <a:latin typeface="Arial" charset="0"/>
              </a:rPr>
              <a:t> </a:t>
            </a:r>
            <a:r>
              <a:rPr lang="en-IE" altLang="cs-CZ" b="1" dirty="0" smtClean="0">
                <a:solidFill>
                  <a:srgbClr val="020000"/>
                </a:solidFill>
                <a:latin typeface="Arial" charset="0"/>
              </a:rPr>
              <a:t>as </a:t>
            </a:r>
            <a:r>
              <a:rPr lang="en-IE" altLang="cs-CZ" b="1" dirty="0">
                <a:solidFill>
                  <a:srgbClr val="020000"/>
                </a:solidFill>
                <a:latin typeface="Arial" charset="0"/>
              </a:rPr>
              <a:t>monsters and pirates.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CCFF"/>
      </a:dk1>
      <a:lt1>
        <a:srgbClr val="FFFFFF"/>
      </a:lt1>
      <a:dk2>
        <a:srgbClr val="000099"/>
      </a:dk2>
      <a:lt2>
        <a:srgbClr val="00CCFF"/>
      </a:lt2>
      <a:accent1>
        <a:srgbClr val="00FFFF"/>
      </a:accent1>
      <a:accent2>
        <a:srgbClr val="00CCFF"/>
      </a:accent2>
      <a:accent3>
        <a:srgbClr val="AAAACA"/>
      </a:accent3>
      <a:accent4>
        <a:srgbClr val="DADADA"/>
      </a:accent4>
      <a:accent5>
        <a:srgbClr val="AAFFFF"/>
      </a:accent5>
      <a:accent6>
        <a:srgbClr val="00B9E7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4380</TotalTime>
  <Words>268</Words>
  <Application>Microsoft Office PowerPoint</Application>
  <PresentationFormat>Předvádění na obrazovce (4:3)</PresentationFormat>
  <Paragraphs>24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Times New Roman</vt:lpstr>
      <vt:lpstr>Wingdings</vt:lpstr>
      <vt:lpstr>Brush Script MT</vt:lpstr>
      <vt:lpstr>Arial</vt:lpstr>
      <vt:lpstr>Freestyle Script</vt:lpstr>
      <vt:lpstr>Default Design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Miroslava Borovcová</dc:creator>
  <cp:lastModifiedBy>Mirka</cp:lastModifiedBy>
  <cp:revision>162</cp:revision>
  <dcterms:created xsi:type="dcterms:W3CDTF">2004-11-20T13:27:32Z</dcterms:created>
  <dcterms:modified xsi:type="dcterms:W3CDTF">2014-10-13T13:13:47Z</dcterms:modified>
</cp:coreProperties>
</file>